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2" r:id="rId1"/>
    <p:sldMasterId id="2147483856" r:id="rId2"/>
    <p:sldMasterId id="2147484271" r:id="rId3"/>
  </p:sldMasterIdLst>
  <p:notesMasterIdLst>
    <p:notesMasterId r:id="rId5"/>
  </p:notesMasterIdLst>
  <p:handoutMasterIdLst>
    <p:handoutMasterId r:id="rId6"/>
  </p:handoutMasterIdLst>
  <p:sldIdLst>
    <p:sldId id="407" r:id="rId4"/>
  </p:sldIdLst>
  <p:sldSz cx="10693400" cy="7561263"/>
  <p:notesSz cx="6781800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48693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897442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46180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794911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43642" algn="l" defTabSz="897442" rtl="0" eaLnBrk="1" latinLnBrk="0" hangingPunct="1">
      <a:defRPr sz="21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692369" algn="l" defTabSz="897442" rtl="0" eaLnBrk="1" latinLnBrk="0" hangingPunct="1">
      <a:defRPr sz="21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141095" algn="l" defTabSz="897442" rtl="0" eaLnBrk="1" latinLnBrk="0" hangingPunct="1">
      <a:defRPr sz="21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589823" algn="l" defTabSz="897442" rtl="0" eaLnBrk="1" latinLnBrk="0" hangingPunct="1">
      <a:defRPr sz="21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0A88"/>
    <a:srgbClr val="FFCC99"/>
    <a:srgbClr val="DDDDDD"/>
    <a:srgbClr val="CCECFF"/>
    <a:srgbClr val="FF7C80"/>
    <a:srgbClr val="53D2FF"/>
    <a:srgbClr val="99CCFF"/>
    <a:srgbClr val="FF99CC"/>
    <a:srgbClr val="CAE8A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88" autoAdjust="0"/>
    <p:restoredTop sz="94660"/>
  </p:normalViewPr>
  <p:slideViewPr>
    <p:cSldViewPr>
      <p:cViewPr>
        <p:scale>
          <a:sx n="75" d="100"/>
          <a:sy n="75" d="100"/>
        </p:scale>
        <p:origin x="-1435" y="-58"/>
      </p:cViewPr>
      <p:guideLst>
        <p:guide orient="horz" pos="2382"/>
        <p:guide pos="33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39519" cy="496809"/>
          </a:xfrm>
          <a:prstGeom prst="rect">
            <a:avLst/>
          </a:prstGeom>
        </p:spPr>
        <p:txBody>
          <a:bodyPr vert="horz" lIns="91329" tIns="45666" rIns="91329" bIns="45666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0699" y="1"/>
            <a:ext cx="2939519" cy="496809"/>
          </a:xfrm>
          <a:prstGeom prst="rect">
            <a:avLst/>
          </a:prstGeom>
        </p:spPr>
        <p:txBody>
          <a:bodyPr vert="horz" lIns="91329" tIns="45666" rIns="91329" bIns="45666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FBE6067-BFC5-4425-9733-70887DD449FF}" type="datetimeFigureOut">
              <a:rPr lang="ru-RU"/>
              <a:pPr>
                <a:defRPr/>
              </a:pPr>
              <a:t>03.06.2015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242"/>
            <a:ext cx="2939519" cy="496809"/>
          </a:xfrm>
          <a:prstGeom prst="rect">
            <a:avLst/>
          </a:prstGeom>
        </p:spPr>
        <p:txBody>
          <a:bodyPr vert="horz" lIns="91329" tIns="45666" rIns="91329" bIns="45666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0699" y="9428242"/>
            <a:ext cx="2939519" cy="496809"/>
          </a:xfrm>
          <a:prstGeom prst="rect">
            <a:avLst/>
          </a:prstGeom>
        </p:spPr>
        <p:txBody>
          <a:bodyPr vert="horz" lIns="91329" tIns="45666" rIns="91329" bIns="45666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C2EACAC-2149-4D19-8115-0B8B1511F2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379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39519" cy="496809"/>
          </a:xfrm>
          <a:prstGeom prst="rect">
            <a:avLst/>
          </a:prstGeom>
        </p:spPr>
        <p:txBody>
          <a:bodyPr vert="horz" lIns="91329" tIns="45666" rIns="91329" bIns="45666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0699" y="1"/>
            <a:ext cx="2939519" cy="496809"/>
          </a:xfrm>
          <a:prstGeom prst="rect">
            <a:avLst/>
          </a:prstGeom>
        </p:spPr>
        <p:txBody>
          <a:bodyPr vert="horz" lIns="91329" tIns="45666" rIns="91329" bIns="45666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1D4F015-382B-4ABC-9C14-5883F40AF20A}" type="datetimeFigureOut">
              <a:rPr lang="ru-RU"/>
              <a:pPr>
                <a:defRPr/>
              </a:pPr>
              <a:t>03.06.2015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58825" y="744538"/>
            <a:ext cx="526415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29" tIns="45666" rIns="91329" bIns="45666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7863" y="4715711"/>
            <a:ext cx="5426074" cy="4466511"/>
          </a:xfrm>
          <a:prstGeom prst="rect">
            <a:avLst/>
          </a:prstGeom>
        </p:spPr>
        <p:txBody>
          <a:bodyPr vert="horz" lIns="91329" tIns="45666" rIns="91329" bIns="45666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242"/>
            <a:ext cx="2939519" cy="496809"/>
          </a:xfrm>
          <a:prstGeom prst="rect">
            <a:avLst/>
          </a:prstGeom>
        </p:spPr>
        <p:txBody>
          <a:bodyPr vert="horz" lIns="91329" tIns="45666" rIns="91329" bIns="45666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0699" y="9428242"/>
            <a:ext cx="2939519" cy="496809"/>
          </a:xfrm>
          <a:prstGeom prst="rect">
            <a:avLst/>
          </a:prstGeom>
        </p:spPr>
        <p:txBody>
          <a:bodyPr vert="horz" lIns="91329" tIns="45666" rIns="91329" bIns="45666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A0FE0BC-2111-4780-9BAB-71E2A4AC7E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8350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4869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897442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4618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794911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43642" algn="l" defTabSz="8974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692369" algn="l" defTabSz="8974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41095" algn="l" defTabSz="8974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589823" algn="l" defTabSz="8974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2005" y="2349010"/>
            <a:ext cx="9089390" cy="162077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4010" y="4284720"/>
            <a:ext cx="7485380" cy="1932323"/>
          </a:xfrm>
        </p:spPr>
        <p:txBody>
          <a:bodyPr/>
          <a:lstStyle>
            <a:lvl1pPr marL="0" indent="0" algn="ctr">
              <a:buNone/>
              <a:defRPr/>
            </a:lvl1pPr>
            <a:lvl2pPr marL="511870" indent="0" algn="ctr">
              <a:buNone/>
              <a:defRPr/>
            </a:lvl2pPr>
            <a:lvl3pPr marL="1023725" indent="0" algn="ctr">
              <a:buNone/>
              <a:defRPr/>
            </a:lvl3pPr>
            <a:lvl4pPr marL="1535583" indent="0" algn="ctr">
              <a:buNone/>
              <a:defRPr/>
            </a:lvl4pPr>
            <a:lvl5pPr marL="2047456" indent="0" algn="ctr">
              <a:buNone/>
              <a:defRPr/>
            </a:lvl5pPr>
            <a:lvl6pPr marL="2559317" indent="0" algn="ctr">
              <a:buNone/>
              <a:defRPr/>
            </a:lvl6pPr>
            <a:lvl7pPr marL="3071178" indent="0" algn="ctr">
              <a:buNone/>
              <a:defRPr/>
            </a:lvl7pPr>
            <a:lvl8pPr marL="3583047" indent="0" algn="ctr">
              <a:buNone/>
              <a:defRPr/>
            </a:lvl8pPr>
            <a:lvl9pPr marL="4094908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1CF8D-0F5B-4D88-98CD-B6CCBA21D0FA}" type="datetime1">
              <a:rPr lang="ru-RU" smtClean="0">
                <a:solidFill>
                  <a:srgbClr val="000000"/>
                </a:solidFill>
              </a:rPr>
              <a:t>03.06.2015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7498F-3FA0-4CE4-A1C1-095E0CDCB9C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930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19DAD-9EDF-4171-B3A9-347AD0F5CA4F}" type="datetime1">
              <a:rPr lang="ru-RU" smtClean="0">
                <a:solidFill>
                  <a:srgbClr val="000000"/>
                </a:solidFill>
              </a:rPr>
              <a:t>03.06.2015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CE4D7-4260-4225-B3D9-1E530E53719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497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23011" y="127889"/>
            <a:ext cx="2435719" cy="663185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12142" y="127889"/>
            <a:ext cx="7132646" cy="663185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5B7D2-D4E1-416F-8BD0-D9618C2C9FDC}" type="datetime1">
              <a:rPr lang="ru-RU" smtClean="0">
                <a:solidFill>
                  <a:srgbClr val="000000"/>
                </a:solidFill>
              </a:rPr>
              <a:t>03.06.2015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045BE-1BAC-4DE6-972F-32A924640AB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1241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12266" y="127889"/>
            <a:ext cx="9746589" cy="663185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1069340" y="6892651"/>
            <a:ext cx="2316903" cy="50408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9EFEA-0258-4552-A38D-C0C9E356B541}" type="datetime1">
              <a:rPr lang="ru-RU" smtClean="0">
                <a:solidFill>
                  <a:srgbClr val="000000"/>
                </a:solidFill>
              </a:rPr>
              <a:t>03.06.2015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920913" y="6889151"/>
            <a:ext cx="3475355" cy="50408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930938" y="6889151"/>
            <a:ext cx="2227792" cy="50408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151720-F421-40EF-BA66-DF66BA6E989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0385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2145" y="127773"/>
            <a:ext cx="9611065" cy="95215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069340" y="1764295"/>
            <a:ext cx="9089390" cy="4995334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69340" y="6892651"/>
            <a:ext cx="2316903" cy="50408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C6F71-FCF0-4121-936D-32CD67FA4687}" type="datetime1">
              <a:rPr lang="ru-RU" smtClean="0">
                <a:solidFill>
                  <a:srgbClr val="000000"/>
                </a:solidFill>
              </a:rPr>
              <a:t>03.06.2015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920913" y="6889151"/>
            <a:ext cx="3475355" cy="50408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30938" y="6889151"/>
            <a:ext cx="2227792" cy="50408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E9CE26-CA63-4244-980B-73E4540C0F7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9250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2005" y="2349007"/>
            <a:ext cx="9089390" cy="162077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4010" y="4284720"/>
            <a:ext cx="7485380" cy="1932323"/>
          </a:xfrm>
        </p:spPr>
        <p:txBody>
          <a:bodyPr/>
          <a:lstStyle>
            <a:lvl1pPr marL="0" indent="0" algn="ctr">
              <a:buNone/>
              <a:defRPr/>
            </a:lvl1pPr>
            <a:lvl2pPr marL="512050" indent="0" algn="ctr">
              <a:buNone/>
              <a:defRPr/>
            </a:lvl2pPr>
            <a:lvl3pPr marL="1024085" indent="0" algn="ctr">
              <a:buNone/>
              <a:defRPr/>
            </a:lvl3pPr>
            <a:lvl4pPr marL="1536126" indent="0" algn="ctr">
              <a:buNone/>
              <a:defRPr/>
            </a:lvl4pPr>
            <a:lvl5pPr marL="2048179" indent="0" algn="ctr">
              <a:buNone/>
              <a:defRPr/>
            </a:lvl5pPr>
            <a:lvl6pPr marL="2560220" indent="0" algn="ctr">
              <a:buNone/>
              <a:defRPr/>
            </a:lvl6pPr>
            <a:lvl7pPr marL="3072263" indent="0" algn="ctr">
              <a:buNone/>
              <a:defRPr/>
            </a:lvl7pPr>
            <a:lvl8pPr marL="3584312" indent="0" algn="ctr">
              <a:buNone/>
              <a:defRPr/>
            </a:lvl8pPr>
            <a:lvl9pPr marL="4096352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950B0E-60A1-4094-823A-88914CA6D4B2}" type="datetime1">
              <a:rPr lang="ru-RU" smtClean="0">
                <a:solidFill>
                  <a:srgbClr val="000000"/>
                </a:solidFill>
              </a:rPr>
              <a:t>03.06.2015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7498F-3FA0-4CE4-A1C1-095E0CDCB9C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7207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E5195-95E1-4557-8B2D-61FDD466DBC4}" type="datetime1">
              <a:rPr lang="ru-RU" smtClean="0">
                <a:solidFill>
                  <a:srgbClr val="000000"/>
                </a:solidFill>
              </a:rPr>
              <a:t>03.06.2015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1B087-EA33-461E-8155-37085966503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1335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705" y="4858927"/>
            <a:ext cx="9089390" cy="1501751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300"/>
            </a:lvl1pPr>
            <a:lvl2pPr marL="512050" indent="0">
              <a:buNone/>
              <a:defRPr sz="2100"/>
            </a:lvl2pPr>
            <a:lvl3pPr marL="1024085" indent="0">
              <a:buNone/>
              <a:defRPr sz="1800"/>
            </a:lvl3pPr>
            <a:lvl4pPr marL="1536126" indent="0">
              <a:buNone/>
              <a:defRPr sz="1600"/>
            </a:lvl4pPr>
            <a:lvl5pPr marL="2048179" indent="0">
              <a:buNone/>
              <a:defRPr sz="1600"/>
            </a:lvl5pPr>
            <a:lvl6pPr marL="2560220" indent="0">
              <a:buNone/>
              <a:defRPr sz="1600"/>
            </a:lvl6pPr>
            <a:lvl7pPr marL="3072263" indent="0">
              <a:buNone/>
              <a:defRPr sz="1600"/>
            </a:lvl7pPr>
            <a:lvl8pPr marL="3584312" indent="0">
              <a:buNone/>
              <a:defRPr sz="1600"/>
            </a:lvl8pPr>
            <a:lvl9pPr marL="4096352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327CF-6F08-4959-9F0B-F74B11594DCF}" type="datetime1">
              <a:rPr lang="ru-RU" smtClean="0">
                <a:solidFill>
                  <a:srgbClr val="000000"/>
                </a:solidFill>
              </a:rPr>
              <a:t>03.06.2015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7CECF-1DAB-45A4-BA28-BC98F33319F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322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9340" y="1764295"/>
            <a:ext cx="4455583" cy="499533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03148" y="1764295"/>
            <a:ext cx="4455583" cy="499533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37854-3BD5-43A4-A0F3-CC81C39AA8EE}" type="datetime1">
              <a:rPr lang="ru-RU" smtClean="0">
                <a:solidFill>
                  <a:srgbClr val="000000"/>
                </a:solidFill>
              </a:rPr>
              <a:t>03.06.2015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00201-145B-4127-B739-8093BDBB9BE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8898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0" y="302802"/>
            <a:ext cx="9624060" cy="1260211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2050" indent="0">
              <a:buNone/>
              <a:defRPr sz="2300" b="1"/>
            </a:lvl2pPr>
            <a:lvl3pPr marL="1024085" indent="0">
              <a:buNone/>
              <a:defRPr sz="2100" b="1"/>
            </a:lvl3pPr>
            <a:lvl4pPr marL="1536126" indent="0">
              <a:buNone/>
              <a:defRPr sz="1800" b="1"/>
            </a:lvl4pPr>
            <a:lvl5pPr marL="2048179" indent="0">
              <a:buNone/>
              <a:defRPr sz="1800" b="1"/>
            </a:lvl5pPr>
            <a:lvl6pPr marL="2560220" indent="0">
              <a:buNone/>
              <a:defRPr sz="1800" b="1"/>
            </a:lvl6pPr>
            <a:lvl7pPr marL="3072263" indent="0">
              <a:buNone/>
              <a:defRPr sz="1800" b="1"/>
            </a:lvl7pPr>
            <a:lvl8pPr marL="3584312" indent="0">
              <a:buNone/>
              <a:defRPr sz="1800" b="1"/>
            </a:lvl8pPr>
            <a:lvl9pPr marL="4096352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2221" y="1692533"/>
            <a:ext cx="4726631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2050" indent="0">
              <a:buNone/>
              <a:defRPr sz="2300" b="1"/>
            </a:lvl2pPr>
            <a:lvl3pPr marL="1024085" indent="0">
              <a:buNone/>
              <a:defRPr sz="2100" b="1"/>
            </a:lvl3pPr>
            <a:lvl4pPr marL="1536126" indent="0">
              <a:buNone/>
              <a:defRPr sz="1800" b="1"/>
            </a:lvl4pPr>
            <a:lvl5pPr marL="2048179" indent="0">
              <a:buNone/>
              <a:defRPr sz="1800" b="1"/>
            </a:lvl5pPr>
            <a:lvl6pPr marL="2560220" indent="0">
              <a:buNone/>
              <a:defRPr sz="1800" b="1"/>
            </a:lvl6pPr>
            <a:lvl7pPr marL="3072263" indent="0">
              <a:buNone/>
              <a:defRPr sz="1800" b="1"/>
            </a:lvl7pPr>
            <a:lvl8pPr marL="3584312" indent="0">
              <a:buNone/>
              <a:defRPr sz="1800" b="1"/>
            </a:lvl8pPr>
            <a:lvl9pPr marL="4096352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432221" y="2397901"/>
            <a:ext cx="4726631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F2060-8172-464B-9767-C0313949E76F}" type="datetime1">
              <a:rPr lang="ru-RU" smtClean="0">
                <a:solidFill>
                  <a:srgbClr val="000000"/>
                </a:solidFill>
              </a:rPr>
              <a:t>03.06.2015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12B8F-943D-4292-96CB-E9194629987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6988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4A67C-9529-4931-8F74-0FC549965D14}" type="datetime1">
              <a:rPr lang="ru-RU" smtClean="0">
                <a:solidFill>
                  <a:srgbClr val="000000"/>
                </a:solidFill>
              </a:rPr>
              <a:t>03.06.2015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2B765-6609-40FE-83E0-3563654DC60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950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D8F99-56F3-487B-A87A-1E9FB08F1C3C}" type="datetime1">
              <a:rPr lang="ru-RU" smtClean="0">
                <a:solidFill>
                  <a:srgbClr val="000000"/>
                </a:solidFill>
              </a:rPr>
              <a:t>03.06.2015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1B087-EA33-461E-8155-37085966503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625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B3862-B206-4898-B1C9-0A630788DB1F}" type="datetime1">
              <a:rPr lang="ru-RU" smtClean="0">
                <a:solidFill>
                  <a:srgbClr val="000000"/>
                </a:solidFill>
              </a:rPr>
              <a:t>03.06.2015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B1EBC-952F-4014-861F-2810B438A49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5123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792" y="301050"/>
            <a:ext cx="3518055" cy="128121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0822" y="301051"/>
            <a:ext cx="5977908" cy="645332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792" y="1582265"/>
            <a:ext cx="3518055" cy="5172114"/>
          </a:xfrm>
        </p:spPr>
        <p:txBody>
          <a:bodyPr/>
          <a:lstStyle>
            <a:lvl1pPr marL="0" indent="0">
              <a:buNone/>
              <a:defRPr sz="1600"/>
            </a:lvl1pPr>
            <a:lvl2pPr marL="512050" indent="0">
              <a:buNone/>
              <a:defRPr sz="1400"/>
            </a:lvl2pPr>
            <a:lvl3pPr marL="1024085" indent="0">
              <a:buNone/>
              <a:defRPr sz="1100"/>
            </a:lvl3pPr>
            <a:lvl4pPr marL="1536126" indent="0">
              <a:buNone/>
              <a:defRPr sz="1000"/>
            </a:lvl4pPr>
            <a:lvl5pPr marL="2048179" indent="0">
              <a:buNone/>
              <a:defRPr sz="1000"/>
            </a:lvl5pPr>
            <a:lvl6pPr marL="2560220" indent="0">
              <a:buNone/>
              <a:defRPr sz="1000"/>
            </a:lvl6pPr>
            <a:lvl7pPr marL="3072263" indent="0">
              <a:buNone/>
              <a:defRPr sz="1000"/>
            </a:lvl7pPr>
            <a:lvl8pPr marL="3584312" indent="0">
              <a:buNone/>
              <a:defRPr sz="1000"/>
            </a:lvl8pPr>
            <a:lvl9pPr marL="4096352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08030-4DA8-47EE-A181-0AB384C7CE30}" type="datetime1">
              <a:rPr lang="ru-RU" smtClean="0">
                <a:solidFill>
                  <a:srgbClr val="000000"/>
                </a:solidFill>
              </a:rPr>
              <a:t>03.06.2015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1F3965-3FF5-4ADA-AC7E-3707B9AF19E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8309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/>
          <a:lstStyle>
            <a:lvl1pPr marL="0" indent="0">
              <a:buNone/>
              <a:defRPr sz="3700"/>
            </a:lvl1pPr>
            <a:lvl2pPr marL="512050" indent="0">
              <a:buNone/>
              <a:defRPr sz="3200"/>
            </a:lvl2pPr>
            <a:lvl3pPr marL="1024085" indent="0">
              <a:buNone/>
              <a:defRPr sz="2700"/>
            </a:lvl3pPr>
            <a:lvl4pPr marL="1536126" indent="0">
              <a:buNone/>
              <a:defRPr sz="2300"/>
            </a:lvl4pPr>
            <a:lvl5pPr marL="2048179" indent="0">
              <a:buNone/>
              <a:defRPr sz="2300"/>
            </a:lvl5pPr>
            <a:lvl6pPr marL="2560220" indent="0">
              <a:buNone/>
              <a:defRPr sz="2300"/>
            </a:lvl6pPr>
            <a:lvl7pPr marL="3072263" indent="0">
              <a:buNone/>
              <a:defRPr sz="2300"/>
            </a:lvl7pPr>
            <a:lvl8pPr marL="3584312" indent="0">
              <a:buNone/>
              <a:defRPr sz="2300"/>
            </a:lvl8pPr>
            <a:lvl9pPr marL="4096352" indent="0">
              <a:buNone/>
              <a:defRPr sz="23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600"/>
            </a:lvl1pPr>
            <a:lvl2pPr marL="512050" indent="0">
              <a:buNone/>
              <a:defRPr sz="1400"/>
            </a:lvl2pPr>
            <a:lvl3pPr marL="1024085" indent="0">
              <a:buNone/>
              <a:defRPr sz="1100"/>
            </a:lvl3pPr>
            <a:lvl4pPr marL="1536126" indent="0">
              <a:buNone/>
              <a:defRPr sz="1000"/>
            </a:lvl4pPr>
            <a:lvl5pPr marL="2048179" indent="0">
              <a:buNone/>
              <a:defRPr sz="1000"/>
            </a:lvl5pPr>
            <a:lvl6pPr marL="2560220" indent="0">
              <a:buNone/>
              <a:defRPr sz="1000"/>
            </a:lvl6pPr>
            <a:lvl7pPr marL="3072263" indent="0">
              <a:buNone/>
              <a:defRPr sz="1000"/>
            </a:lvl7pPr>
            <a:lvl8pPr marL="3584312" indent="0">
              <a:buNone/>
              <a:defRPr sz="1000"/>
            </a:lvl8pPr>
            <a:lvl9pPr marL="4096352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683D67-01F1-4852-A214-4332CE85AAE8}" type="datetime1">
              <a:rPr lang="ru-RU" smtClean="0">
                <a:solidFill>
                  <a:srgbClr val="000000"/>
                </a:solidFill>
              </a:rPr>
              <a:t>03.06.2015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38D65-F017-4F6C-9130-675D290926B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1776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B95FC-3738-46A8-90E8-D0A47027A5C1}" type="datetime1">
              <a:rPr lang="ru-RU" smtClean="0">
                <a:solidFill>
                  <a:srgbClr val="000000"/>
                </a:solidFill>
              </a:rPr>
              <a:t>03.06.2015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CE4D7-4260-4225-B3D9-1E530E53719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1068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23011" y="127887"/>
            <a:ext cx="2435719" cy="663185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12142" y="127887"/>
            <a:ext cx="7132646" cy="663185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17D2F-6337-49EB-BC5D-B4580C755110}" type="datetime1">
              <a:rPr lang="ru-RU" smtClean="0">
                <a:solidFill>
                  <a:srgbClr val="000000"/>
                </a:solidFill>
              </a:rPr>
              <a:t>03.06.2015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045BE-1BAC-4DE6-972F-32A924640AB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070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12263" y="127887"/>
            <a:ext cx="9746589" cy="663185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1069340" y="6892651"/>
            <a:ext cx="2316903" cy="50408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398933-6E18-43B8-8676-4B0AE948CD10}" type="datetime1">
              <a:rPr lang="ru-RU" smtClean="0">
                <a:solidFill>
                  <a:srgbClr val="000000"/>
                </a:solidFill>
              </a:rPr>
              <a:t>03.06.2015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920913" y="6889151"/>
            <a:ext cx="3475355" cy="50408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930938" y="6889151"/>
            <a:ext cx="2227792" cy="50408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151720-F421-40EF-BA66-DF66BA6E989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552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2145" y="127773"/>
            <a:ext cx="9611065" cy="95215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069340" y="1764295"/>
            <a:ext cx="9089390" cy="4995334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69340" y="6892651"/>
            <a:ext cx="2316903" cy="50408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E5C9E0-A0D0-4992-B1B4-B2F063994C48}" type="datetime1">
              <a:rPr lang="ru-RU" smtClean="0">
                <a:solidFill>
                  <a:srgbClr val="000000"/>
                </a:solidFill>
              </a:rPr>
              <a:t>03.06.2015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920913" y="6889151"/>
            <a:ext cx="3475355" cy="50408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30938" y="6889151"/>
            <a:ext cx="2227792" cy="50408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E9CE26-CA63-4244-980B-73E4540C0F7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6765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90025" cy="16208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3375" y="4284663"/>
            <a:ext cx="7486650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5F015-1D84-49E5-848F-7EE7A6754FE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6933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31709-E17E-4F5B-8860-21FD2B6C473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48081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90025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90025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FED35-2F08-4D96-B61A-0EF3EBD297F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839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705" y="4858929"/>
            <a:ext cx="9089390" cy="1501751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300"/>
            </a:lvl1pPr>
            <a:lvl2pPr marL="511870" indent="0">
              <a:buNone/>
              <a:defRPr sz="2100"/>
            </a:lvl2pPr>
            <a:lvl3pPr marL="1023725" indent="0">
              <a:buNone/>
              <a:defRPr sz="1800"/>
            </a:lvl3pPr>
            <a:lvl4pPr marL="1535583" indent="0">
              <a:buNone/>
              <a:defRPr sz="1600"/>
            </a:lvl4pPr>
            <a:lvl5pPr marL="2047456" indent="0">
              <a:buNone/>
              <a:defRPr sz="1600"/>
            </a:lvl5pPr>
            <a:lvl6pPr marL="2559317" indent="0">
              <a:buNone/>
              <a:defRPr sz="1600"/>
            </a:lvl6pPr>
            <a:lvl7pPr marL="3071178" indent="0">
              <a:buNone/>
              <a:defRPr sz="1600"/>
            </a:lvl7pPr>
            <a:lvl8pPr marL="3583047" indent="0">
              <a:buNone/>
              <a:defRPr sz="1600"/>
            </a:lvl8pPr>
            <a:lvl9pPr marL="4094908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8D83B-5F14-41F5-B914-6D4BD407E554}" type="datetime1">
              <a:rPr lang="ru-RU" smtClean="0">
                <a:solidFill>
                  <a:srgbClr val="000000"/>
                </a:solidFill>
              </a:rPr>
              <a:t>03.06.2015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7CECF-1DAB-45A4-BA28-BC98F33319F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578337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4988" y="1763713"/>
            <a:ext cx="4735512" cy="4991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22900" y="1763713"/>
            <a:ext cx="4735513" cy="4991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44B63A-F97F-4ED9-B73D-FE19D1A0C5B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7828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4988" y="2397125"/>
            <a:ext cx="4724400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2425" y="1692275"/>
            <a:ext cx="472598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432425" y="2397125"/>
            <a:ext cx="4725988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77C26A-3432-46B5-B2C4-387C9C907E5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15147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9CFE53-FCE4-4DB9-B4BD-DF33F43FB32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36191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D65F1A-A73F-4014-9C73-51067790CD6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36362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7900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1475" y="301625"/>
            <a:ext cx="5976938" cy="64531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7900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06926A-0A89-4B34-9D8F-993F10A87A9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94244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500" y="5292725"/>
            <a:ext cx="64166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6675" cy="45354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6675" cy="8874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94083D-E5D7-42AE-84FD-0665CC2D0D0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32395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4F3B28-F7F1-4460-8B9C-6B1BC67079D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35455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53350" y="303213"/>
            <a:ext cx="2405063" cy="645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4988" y="303213"/>
            <a:ext cx="7065962" cy="6451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020A98-41BB-450E-AA68-A3929DD8091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27941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Рисунок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67" b="85370"/>
          <a:stretch>
            <a:fillRect/>
          </a:stretch>
        </p:blipFill>
        <p:spPr bwMode="auto">
          <a:xfrm>
            <a:off x="0" y="0"/>
            <a:ext cx="10693400" cy="110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7"/>
          <p:cNvPicPr>
            <a:picLocks noChangeArrowheads="1"/>
          </p:cNvPicPr>
          <p:nvPr userDrawn="1"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31045" y="125534"/>
            <a:ext cx="1356759" cy="11901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2972207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Рисунок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67" b="85370"/>
          <a:stretch>
            <a:fillRect/>
          </a:stretch>
        </p:blipFill>
        <p:spPr bwMode="auto">
          <a:xfrm>
            <a:off x="0" y="0"/>
            <a:ext cx="10693400" cy="110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7"/>
          <p:cNvPicPr>
            <a:picLocks noChangeArrowheads="1"/>
          </p:cNvPicPr>
          <p:nvPr userDrawn="1"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31045" y="125534"/>
            <a:ext cx="1356759" cy="11901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01231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9340" y="1764295"/>
            <a:ext cx="4455583" cy="499533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03148" y="1764295"/>
            <a:ext cx="4455583" cy="499533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1DD646-95D8-425C-9617-162056F86771}" type="datetime1">
              <a:rPr lang="ru-RU" smtClean="0">
                <a:solidFill>
                  <a:srgbClr val="000000"/>
                </a:solidFill>
              </a:rPr>
              <a:t>03.06.2015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00201-145B-4127-B739-8093BDBB9BE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005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0" y="302802"/>
            <a:ext cx="9624060" cy="1260211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1870" indent="0">
              <a:buNone/>
              <a:defRPr sz="2300" b="1"/>
            </a:lvl2pPr>
            <a:lvl3pPr marL="1023725" indent="0">
              <a:buNone/>
              <a:defRPr sz="2100" b="1"/>
            </a:lvl3pPr>
            <a:lvl4pPr marL="1535583" indent="0">
              <a:buNone/>
              <a:defRPr sz="1800" b="1"/>
            </a:lvl4pPr>
            <a:lvl5pPr marL="2047456" indent="0">
              <a:buNone/>
              <a:defRPr sz="1800" b="1"/>
            </a:lvl5pPr>
            <a:lvl6pPr marL="2559317" indent="0">
              <a:buNone/>
              <a:defRPr sz="1800" b="1"/>
            </a:lvl6pPr>
            <a:lvl7pPr marL="3071178" indent="0">
              <a:buNone/>
              <a:defRPr sz="1800" b="1"/>
            </a:lvl7pPr>
            <a:lvl8pPr marL="3583047" indent="0">
              <a:buNone/>
              <a:defRPr sz="1800" b="1"/>
            </a:lvl8pPr>
            <a:lvl9pPr marL="4094908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2223" y="1692533"/>
            <a:ext cx="4726631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1870" indent="0">
              <a:buNone/>
              <a:defRPr sz="2300" b="1"/>
            </a:lvl2pPr>
            <a:lvl3pPr marL="1023725" indent="0">
              <a:buNone/>
              <a:defRPr sz="2100" b="1"/>
            </a:lvl3pPr>
            <a:lvl4pPr marL="1535583" indent="0">
              <a:buNone/>
              <a:defRPr sz="1800" b="1"/>
            </a:lvl4pPr>
            <a:lvl5pPr marL="2047456" indent="0">
              <a:buNone/>
              <a:defRPr sz="1800" b="1"/>
            </a:lvl5pPr>
            <a:lvl6pPr marL="2559317" indent="0">
              <a:buNone/>
              <a:defRPr sz="1800" b="1"/>
            </a:lvl6pPr>
            <a:lvl7pPr marL="3071178" indent="0">
              <a:buNone/>
              <a:defRPr sz="1800" b="1"/>
            </a:lvl7pPr>
            <a:lvl8pPr marL="3583047" indent="0">
              <a:buNone/>
              <a:defRPr sz="1800" b="1"/>
            </a:lvl8pPr>
            <a:lvl9pPr marL="4094908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432223" y="2397901"/>
            <a:ext cx="4726631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9285F-1B29-49F4-BBF2-6953C3A36EBD}" type="datetime1">
              <a:rPr lang="ru-RU" smtClean="0">
                <a:solidFill>
                  <a:srgbClr val="000000"/>
                </a:solidFill>
              </a:rPr>
              <a:t>03.06.2015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12B8F-943D-4292-96CB-E9194629987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967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2372F-B5D8-41D1-A3F5-8DC4FD497A64}" type="datetime1">
              <a:rPr lang="ru-RU" smtClean="0">
                <a:solidFill>
                  <a:srgbClr val="000000"/>
                </a:solidFill>
              </a:rPr>
              <a:t>03.06.2015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2B765-6609-40FE-83E0-3563654DC60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033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C03C7-9D37-4D49-BAD4-4596F43B01C6}" type="datetime1">
              <a:rPr lang="ru-RU" smtClean="0">
                <a:solidFill>
                  <a:srgbClr val="000000"/>
                </a:solidFill>
              </a:rPr>
              <a:t>03.06.2015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B1EBC-952F-4014-861F-2810B438A49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422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795" y="301050"/>
            <a:ext cx="3518055" cy="128121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0822" y="301051"/>
            <a:ext cx="5977908" cy="645332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795" y="1582265"/>
            <a:ext cx="3518055" cy="5172114"/>
          </a:xfrm>
        </p:spPr>
        <p:txBody>
          <a:bodyPr/>
          <a:lstStyle>
            <a:lvl1pPr marL="0" indent="0">
              <a:buNone/>
              <a:defRPr sz="1600"/>
            </a:lvl1pPr>
            <a:lvl2pPr marL="511870" indent="0">
              <a:buNone/>
              <a:defRPr sz="1400"/>
            </a:lvl2pPr>
            <a:lvl3pPr marL="1023725" indent="0">
              <a:buNone/>
              <a:defRPr sz="1100"/>
            </a:lvl3pPr>
            <a:lvl4pPr marL="1535583" indent="0">
              <a:buNone/>
              <a:defRPr sz="1000"/>
            </a:lvl4pPr>
            <a:lvl5pPr marL="2047456" indent="0">
              <a:buNone/>
              <a:defRPr sz="1000"/>
            </a:lvl5pPr>
            <a:lvl6pPr marL="2559317" indent="0">
              <a:buNone/>
              <a:defRPr sz="1000"/>
            </a:lvl6pPr>
            <a:lvl7pPr marL="3071178" indent="0">
              <a:buNone/>
              <a:defRPr sz="1000"/>
            </a:lvl7pPr>
            <a:lvl8pPr marL="3583047" indent="0">
              <a:buNone/>
              <a:defRPr sz="1000"/>
            </a:lvl8pPr>
            <a:lvl9pPr marL="4094908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829439-E56E-415E-BBA2-AD3788104603}" type="datetime1">
              <a:rPr lang="ru-RU" smtClean="0">
                <a:solidFill>
                  <a:srgbClr val="000000"/>
                </a:solidFill>
              </a:rPr>
              <a:t>03.06.2015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1F3965-3FF5-4ADA-AC7E-3707B9AF19E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713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/>
          <a:lstStyle>
            <a:lvl1pPr marL="0" indent="0">
              <a:buNone/>
              <a:defRPr sz="3700"/>
            </a:lvl1pPr>
            <a:lvl2pPr marL="511870" indent="0">
              <a:buNone/>
              <a:defRPr sz="3200"/>
            </a:lvl2pPr>
            <a:lvl3pPr marL="1023725" indent="0">
              <a:buNone/>
              <a:defRPr sz="2700"/>
            </a:lvl3pPr>
            <a:lvl4pPr marL="1535583" indent="0">
              <a:buNone/>
              <a:defRPr sz="2300"/>
            </a:lvl4pPr>
            <a:lvl5pPr marL="2047456" indent="0">
              <a:buNone/>
              <a:defRPr sz="2300"/>
            </a:lvl5pPr>
            <a:lvl6pPr marL="2559317" indent="0">
              <a:buNone/>
              <a:defRPr sz="2300"/>
            </a:lvl6pPr>
            <a:lvl7pPr marL="3071178" indent="0">
              <a:buNone/>
              <a:defRPr sz="2300"/>
            </a:lvl7pPr>
            <a:lvl8pPr marL="3583047" indent="0">
              <a:buNone/>
              <a:defRPr sz="2300"/>
            </a:lvl8pPr>
            <a:lvl9pPr marL="4094908" indent="0">
              <a:buNone/>
              <a:defRPr sz="23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600"/>
            </a:lvl1pPr>
            <a:lvl2pPr marL="511870" indent="0">
              <a:buNone/>
              <a:defRPr sz="1400"/>
            </a:lvl2pPr>
            <a:lvl3pPr marL="1023725" indent="0">
              <a:buNone/>
              <a:defRPr sz="1100"/>
            </a:lvl3pPr>
            <a:lvl4pPr marL="1535583" indent="0">
              <a:buNone/>
              <a:defRPr sz="1000"/>
            </a:lvl4pPr>
            <a:lvl5pPr marL="2047456" indent="0">
              <a:buNone/>
              <a:defRPr sz="1000"/>
            </a:lvl5pPr>
            <a:lvl6pPr marL="2559317" indent="0">
              <a:buNone/>
              <a:defRPr sz="1000"/>
            </a:lvl6pPr>
            <a:lvl7pPr marL="3071178" indent="0">
              <a:buNone/>
              <a:defRPr sz="1000"/>
            </a:lvl7pPr>
            <a:lvl8pPr marL="3583047" indent="0">
              <a:buNone/>
              <a:defRPr sz="1000"/>
            </a:lvl8pPr>
            <a:lvl9pPr marL="4094908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73CFCB-3DCB-45AE-8483-BD4867ADBC97}" type="datetime1">
              <a:rPr lang="ru-RU" smtClean="0">
                <a:solidFill>
                  <a:srgbClr val="000000"/>
                </a:solidFill>
              </a:rPr>
              <a:t>03.06.2015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38D65-F017-4F6C-9130-675D290926B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395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12145" y="127773"/>
            <a:ext cx="9611065" cy="952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2372" tIns="51185" rIns="102372" bIns="5118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1859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9340" y="1764295"/>
            <a:ext cx="9089390" cy="4995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2372" tIns="51185" rIns="102372" bIns="511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9340" y="6892651"/>
            <a:ext cx="2316903" cy="504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2372" tIns="51185" rIns="102372" bIns="51185" numCol="1" anchor="t" anchorCtr="0" compatLnSpc="1">
            <a:prstTxWarp prst="textNoShape">
              <a:avLst/>
            </a:prstTxWarp>
          </a:bodyPr>
          <a:lstStyle>
            <a:lvl1pPr>
              <a:defRPr sz="1100" smtClean="0">
                <a:ea typeface="+mn-ea"/>
                <a:cs typeface="+mn-cs"/>
              </a:defRPr>
            </a:lvl1pPr>
          </a:lstStyle>
          <a:p>
            <a:pPr>
              <a:defRPr/>
            </a:pPr>
            <a:fld id="{09A2D4EF-6DD8-481F-B04A-AB3305EFFF82}" type="datetime1">
              <a:rPr lang="ru-RU" smtClean="0">
                <a:solidFill>
                  <a:srgbClr val="000000"/>
                </a:solidFill>
                <a:latin typeface="Arial" charset="0"/>
              </a:rPr>
              <a:t>03.06.2015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20913" y="6889151"/>
            <a:ext cx="3475355" cy="504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2372" tIns="51185" rIns="102372" bIns="51185" numCol="1" anchor="t" anchorCtr="0" compatLnSpc="1">
            <a:prstTxWarp prst="textNoShape">
              <a:avLst/>
            </a:prstTxWarp>
          </a:bodyPr>
          <a:lstStyle>
            <a:lvl1pPr algn="ctr">
              <a:defRPr sz="1100" smtClean="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30938" y="6889151"/>
            <a:ext cx="2227792" cy="504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2372" tIns="51185" rIns="102372" bIns="51185" numCol="1" anchor="t" anchorCtr="0" compatLnSpc="1">
            <a:prstTxWarp prst="textNoShape">
              <a:avLst/>
            </a:prstTxWarp>
          </a:bodyPr>
          <a:lstStyle>
            <a:lvl1pPr algn="r">
              <a:defRPr sz="1100" smtClean="0">
                <a:ea typeface="+mn-ea"/>
                <a:cs typeface="+mn-cs"/>
              </a:defRPr>
            </a:lvl1pPr>
          </a:lstStyle>
          <a:p>
            <a:pPr>
              <a:defRPr/>
            </a:pPr>
            <a:fld id="{6463DD35-CDD1-454E-813A-8A647B8715CF}" type="slidenum">
              <a:rPr lang="ru-RU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112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  <p:sldLayoutId id="2147483854" r:id="rId12"/>
    <p:sldLayoutId id="2147483855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700">
          <a:solidFill>
            <a:srgbClr val="990033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700">
          <a:solidFill>
            <a:srgbClr val="990033"/>
          </a:solidFill>
          <a:latin typeface="Impact" pitchFamily="34" charset="0"/>
          <a:ea typeface="Arial Unicode MS" pitchFamily="34" charset="-128"/>
          <a:cs typeface="Arial Unicode MS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700">
          <a:solidFill>
            <a:srgbClr val="990033"/>
          </a:solidFill>
          <a:latin typeface="Impact" pitchFamily="34" charset="0"/>
          <a:ea typeface="Arial Unicode MS" pitchFamily="34" charset="-128"/>
          <a:cs typeface="Arial Unicode MS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700">
          <a:solidFill>
            <a:srgbClr val="990033"/>
          </a:solidFill>
          <a:latin typeface="Impact" pitchFamily="34" charset="0"/>
          <a:ea typeface="Arial Unicode MS" pitchFamily="34" charset="-128"/>
          <a:cs typeface="Arial Unicode MS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700">
          <a:solidFill>
            <a:srgbClr val="990033"/>
          </a:solidFill>
          <a:latin typeface="Impact" pitchFamily="34" charset="0"/>
          <a:ea typeface="Arial Unicode MS" pitchFamily="34" charset="-128"/>
          <a:cs typeface="Arial Unicode MS" pitchFamily="34" charset="-128"/>
        </a:defRPr>
      </a:lvl5pPr>
      <a:lvl6pPr marL="511870" algn="ctr" rtl="0" eaLnBrk="0" fontAlgn="base" hangingPunct="0">
        <a:spcBef>
          <a:spcPct val="0"/>
        </a:spcBef>
        <a:spcAft>
          <a:spcPct val="0"/>
        </a:spcAft>
        <a:defRPr sz="3700">
          <a:solidFill>
            <a:srgbClr val="990033"/>
          </a:solidFill>
          <a:latin typeface="Impact" pitchFamily="34" charset="0"/>
          <a:ea typeface="Arial Unicode MS" pitchFamily="34" charset="-128"/>
          <a:cs typeface="Arial Unicode MS" pitchFamily="34" charset="-128"/>
        </a:defRPr>
      </a:lvl6pPr>
      <a:lvl7pPr marL="1023725" algn="ctr" rtl="0" eaLnBrk="0" fontAlgn="base" hangingPunct="0">
        <a:spcBef>
          <a:spcPct val="0"/>
        </a:spcBef>
        <a:spcAft>
          <a:spcPct val="0"/>
        </a:spcAft>
        <a:defRPr sz="3700">
          <a:solidFill>
            <a:srgbClr val="990033"/>
          </a:solidFill>
          <a:latin typeface="Impact" pitchFamily="34" charset="0"/>
          <a:ea typeface="Arial Unicode MS" pitchFamily="34" charset="-128"/>
          <a:cs typeface="Arial Unicode MS" pitchFamily="34" charset="-128"/>
        </a:defRPr>
      </a:lvl7pPr>
      <a:lvl8pPr marL="1535583" algn="ctr" rtl="0" eaLnBrk="0" fontAlgn="base" hangingPunct="0">
        <a:spcBef>
          <a:spcPct val="0"/>
        </a:spcBef>
        <a:spcAft>
          <a:spcPct val="0"/>
        </a:spcAft>
        <a:defRPr sz="3700">
          <a:solidFill>
            <a:srgbClr val="990033"/>
          </a:solidFill>
          <a:latin typeface="Impact" pitchFamily="34" charset="0"/>
          <a:ea typeface="Arial Unicode MS" pitchFamily="34" charset="-128"/>
          <a:cs typeface="Arial Unicode MS" pitchFamily="34" charset="-128"/>
        </a:defRPr>
      </a:lvl8pPr>
      <a:lvl9pPr marL="2047456" algn="ctr" rtl="0" eaLnBrk="0" fontAlgn="base" hangingPunct="0">
        <a:spcBef>
          <a:spcPct val="0"/>
        </a:spcBef>
        <a:spcAft>
          <a:spcPct val="0"/>
        </a:spcAft>
        <a:defRPr sz="3700">
          <a:solidFill>
            <a:srgbClr val="990033"/>
          </a:solidFill>
          <a:latin typeface="Impact" pitchFamily="34" charset="0"/>
          <a:ea typeface="Arial Unicode MS" pitchFamily="34" charset="-128"/>
          <a:cs typeface="Arial Unicode MS" pitchFamily="34" charset="-128"/>
        </a:defRPr>
      </a:lvl9pPr>
    </p:titleStyle>
    <p:bodyStyle>
      <a:lvl1pPr marL="383890" indent="-38389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SzPct val="90000"/>
        <a:buFont typeface="Wingdings" pitchFamily="2" charset="2"/>
        <a:buChar char="n"/>
        <a:defRPr sz="3200">
          <a:solidFill>
            <a:srgbClr val="0000CC"/>
          </a:solidFill>
          <a:latin typeface="+mn-lt"/>
          <a:ea typeface="+mn-ea"/>
          <a:cs typeface="+mn-cs"/>
        </a:defRPr>
      </a:lvl1pPr>
      <a:lvl2pPr marL="831786" indent="-319923" algn="l" rtl="0" eaLnBrk="0" fontAlgn="base" hangingPunct="0">
        <a:spcBef>
          <a:spcPct val="20000"/>
        </a:spcBef>
        <a:spcAft>
          <a:spcPct val="0"/>
        </a:spcAft>
        <a:buClr>
          <a:srgbClr val="CCCC99"/>
        </a:buClr>
        <a:buSzPct val="7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2pPr>
      <a:lvl3pPr marL="1279661" indent="-255930" algn="l" rtl="0" eaLnBrk="0" fontAlgn="base" hangingPunct="0">
        <a:spcBef>
          <a:spcPct val="20000"/>
        </a:spcBef>
        <a:spcAft>
          <a:spcPct val="0"/>
        </a:spcAft>
        <a:buClr>
          <a:srgbClr val="B2B2B2"/>
        </a:buClr>
        <a:buSzPct val="55000"/>
        <a:buFont typeface="Wingdings" pitchFamily="2" charset="2"/>
        <a:buChar char="n"/>
        <a:defRPr sz="2600">
          <a:solidFill>
            <a:schemeClr val="tx1"/>
          </a:solidFill>
          <a:latin typeface="+mn-lt"/>
          <a:ea typeface="+mn-ea"/>
          <a:cs typeface="+mn-cs"/>
        </a:defRPr>
      </a:lvl3pPr>
      <a:lvl4pPr marL="1791532" indent="-255930" algn="l" rtl="0" eaLnBrk="0" fontAlgn="base" hangingPunct="0">
        <a:spcBef>
          <a:spcPct val="20000"/>
        </a:spcBef>
        <a:spcAft>
          <a:spcPct val="0"/>
        </a:spcAft>
        <a:buClr>
          <a:srgbClr val="CCCC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  <a:ea typeface="+mn-ea"/>
          <a:cs typeface="+mn-cs"/>
        </a:defRPr>
      </a:lvl4pPr>
      <a:lvl5pPr marL="2303382" indent="-255930" algn="l" rtl="0" eaLnBrk="0" fontAlgn="base" hangingPunct="0">
        <a:spcBef>
          <a:spcPct val="20000"/>
        </a:spcBef>
        <a:spcAft>
          <a:spcPct val="0"/>
        </a:spcAft>
        <a:buClr>
          <a:srgbClr val="CCCC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  <a:ea typeface="+mn-ea"/>
          <a:cs typeface="+mn-cs"/>
        </a:defRPr>
      </a:lvl5pPr>
      <a:lvl6pPr marL="2815246" indent="-255930" algn="l" rtl="0" eaLnBrk="0" fontAlgn="base" hangingPunct="0">
        <a:spcBef>
          <a:spcPct val="20000"/>
        </a:spcBef>
        <a:spcAft>
          <a:spcPct val="0"/>
        </a:spcAft>
        <a:buClr>
          <a:srgbClr val="CCCC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  <a:ea typeface="+mn-ea"/>
          <a:cs typeface="+mn-cs"/>
        </a:defRPr>
      </a:lvl6pPr>
      <a:lvl7pPr marL="3327110" indent="-255930" algn="l" rtl="0" eaLnBrk="0" fontAlgn="base" hangingPunct="0">
        <a:spcBef>
          <a:spcPct val="20000"/>
        </a:spcBef>
        <a:spcAft>
          <a:spcPct val="0"/>
        </a:spcAft>
        <a:buClr>
          <a:srgbClr val="CCCC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  <a:ea typeface="+mn-ea"/>
          <a:cs typeface="+mn-cs"/>
        </a:defRPr>
      </a:lvl7pPr>
      <a:lvl8pPr marL="3838970" indent="-255930" algn="l" rtl="0" eaLnBrk="0" fontAlgn="base" hangingPunct="0">
        <a:spcBef>
          <a:spcPct val="20000"/>
        </a:spcBef>
        <a:spcAft>
          <a:spcPct val="0"/>
        </a:spcAft>
        <a:buClr>
          <a:srgbClr val="CCCC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  <a:ea typeface="+mn-ea"/>
          <a:cs typeface="+mn-cs"/>
        </a:defRPr>
      </a:lvl8pPr>
      <a:lvl9pPr marL="4350836" indent="-255930" algn="l" rtl="0" eaLnBrk="0" fontAlgn="base" hangingPunct="0">
        <a:spcBef>
          <a:spcPct val="20000"/>
        </a:spcBef>
        <a:spcAft>
          <a:spcPct val="0"/>
        </a:spcAft>
        <a:buClr>
          <a:srgbClr val="CCCC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2372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1870" algn="l" defTabSz="102372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23725" algn="l" defTabSz="102372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35583" algn="l" defTabSz="102372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47456" algn="l" defTabSz="102372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559317" algn="l" defTabSz="102372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071178" algn="l" defTabSz="102372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83047" algn="l" defTabSz="102372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94908" algn="l" defTabSz="102372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12145" y="127773"/>
            <a:ext cx="9611065" cy="952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2409" tIns="51204" rIns="102409" bIns="5120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1859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9340" y="1764295"/>
            <a:ext cx="9089390" cy="4995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2409" tIns="51204" rIns="102409" bIns="512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9340" y="6892651"/>
            <a:ext cx="2316903" cy="504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2409" tIns="51204" rIns="102409" bIns="51204" numCol="1" anchor="t" anchorCtr="0" compatLnSpc="1">
            <a:prstTxWarp prst="textNoShape">
              <a:avLst/>
            </a:prstTxWarp>
          </a:bodyPr>
          <a:lstStyle>
            <a:lvl1pPr>
              <a:defRPr sz="1100" smtClean="0">
                <a:ea typeface="+mn-ea"/>
                <a:cs typeface="+mn-cs"/>
              </a:defRPr>
            </a:lvl1pPr>
          </a:lstStyle>
          <a:p>
            <a:pPr>
              <a:defRPr/>
            </a:pPr>
            <a:fld id="{8AD334F2-4F46-4870-A909-6514869A133E}" type="datetime1">
              <a:rPr lang="ru-RU" smtClean="0">
                <a:solidFill>
                  <a:srgbClr val="000000"/>
                </a:solidFill>
                <a:latin typeface="Arial" charset="0"/>
              </a:rPr>
              <a:t>03.06.2015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20913" y="6889151"/>
            <a:ext cx="3475355" cy="504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2409" tIns="51204" rIns="102409" bIns="51204" numCol="1" anchor="t" anchorCtr="0" compatLnSpc="1">
            <a:prstTxWarp prst="textNoShape">
              <a:avLst/>
            </a:prstTxWarp>
          </a:bodyPr>
          <a:lstStyle>
            <a:lvl1pPr algn="ctr">
              <a:defRPr sz="1100" smtClean="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30938" y="6889151"/>
            <a:ext cx="2227792" cy="504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2409" tIns="51204" rIns="102409" bIns="51204" numCol="1" anchor="t" anchorCtr="0" compatLnSpc="1">
            <a:prstTxWarp prst="textNoShape">
              <a:avLst/>
            </a:prstTxWarp>
          </a:bodyPr>
          <a:lstStyle>
            <a:lvl1pPr algn="r">
              <a:defRPr sz="1100" smtClean="0">
                <a:ea typeface="+mn-ea"/>
                <a:cs typeface="+mn-cs"/>
              </a:defRPr>
            </a:lvl1pPr>
          </a:lstStyle>
          <a:p>
            <a:pPr>
              <a:defRPr/>
            </a:pPr>
            <a:fld id="{6463DD35-CDD1-454E-813A-8A647B8715CF}" type="slidenum">
              <a:rPr lang="ru-RU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0480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8" r:id="rId12"/>
    <p:sldLayoutId id="2147483869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700">
          <a:solidFill>
            <a:srgbClr val="990033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700">
          <a:solidFill>
            <a:srgbClr val="990033"/>
          </a:solidFill>
          <a:latin typeface="Impact" pitchFamily="34" charset="0"/>
          <a:ea typeface="Arial Unicode MS" pitchFamily="34" charset="-128"/>
          <a:cs typeface="Arial Unicode MS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700">
          <a:solidFill>
            <a:srgbClr val="990033"/>
          </a:solidFill>
          <a:latin typeface="Impact" pitchFamily="34" charset="0"/>
          <a:ea typeface="Arial Unicode MS" pitchFamily="34" charset="-128"/>
          <a:cs typeface="Arial Unicode MS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700">
          <a:solidFill>
            <a:srgbClr val="990033"/>
          </a:solidFill>
          <a:latin typeface="Impact" pitchFamily="34" charset="0"/>
          <a:ea typeface="Arial Unicode MS" pitchFamily="34" charset="-128"/>
          <a:cs typeface="Arial Unicode MS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700">
          <a:solidFill>
            <a:srgbClr val="990033"/>
          </a:solidFill>
          <a:latin typeface="Impact" pitchFamily="34" charset="0"/>
          <a:ea typeface="Arial Unicode MS" pitchFamily="34" charset="-128"/>
          <a:cs typeface="Arial Unicode MS" pitchFamily="34" charset="-128"/>
        </a:defRPr>
      </a:lvl5pPr>
      <a:lvl6pPr marL="512050" algn="ctr" rtl="0" eaLnBrk="0" fontAlgn="base" hangingPunct="0">
        <a:spcBef>
          <a:spcPct val="0"/>
        </a:spcBef>
        <a:spcAft>
          <a:spcPct val="0"/>
        </a:spcAft>
        <a:defRPr sz="3700">
          <a:solidFill>
            <a:srgbClr val="990033"/>
          </a:solidFill>
          <a:latin typeface="Impact" pitchFamily="34" charset="0"/>
          <a:ea typeface="Arial Unicode MS" pitchFamily="34" charset="-128"/>
          <a:cs typeface="Arial Unicode MS" pitchFamily="34" charset="-128"/>
        </a:defRPr>
      </a:lvl6pPr>
      <a:lvl7pPr marL="1024085" algn="ctr" rtl="0" eaLnBrk="0" fontAlgn="base" hangingPunct="0">
        <a:spcBef>
          <a:spcPct val="0"/>
        </a:spcBef>
        <a:spcAft>
          <a:spcPct val="0"/>
        </a:spcAft>
        <a:defRPr sz="3700">
          <a:solidFill>
            <a:srgbClr val="990033"/>
          </a:solidFill>
          <a:latin typeface="Impact" pitchFamily="34" charset="0"/>
          <a:ea typeface="Arial Unicode MS" pitchFamily="34" charset="-128"/>
          <a:cs typeface="Arial Unicode MS" pitchFamily="34" charset="-128"/>
        </a:defRPr>
      </a:lvl7pPr>
      <a:lvl8pPr marL="1536126" algn="ctr" rtl="0" eaLnBrk="0" fontAlgn="base" hangingPunct="0">
        <a:spcBef>
          <a:spcPct val="0"/>
        </a:spcBef>
        <a:spcAft>
          <a:spcPct val="0"/>
        </a:spcAft>
        <a:defRPr sz="3700">
          <a:solidFill>
            <a:srgbClr val="990033"/>
          </a:solidFill>
          <a:latin typeface="Impact" pitchFamily="34" charset="0"/>
          <a:ea typeface="Arial Unicode MS" pitchFamily="34" charset="-128"/>
          <a:cs typeface="Arial Unicode MS" pitchFamily="34" charset="-128"/>
        </a:defRPr>
      </a:lvl8pPr>
      <a:lvl9pPr marL="2048179" algn="ctr" rtl="0" eaLnBrk="0" fontAlgn="base" hangingPunct="0">
        <a:spcBef>
          <a:spcPct val="0"/>
        </a:spcBef>
        <a:spcAft>
          <a:spcPct val="0"/>
        </a:spcAft>
        <a:defRPr sz="3700">
          <a:solidFill>
            <a:srgbClr val="990033"/>
          </a:solidFill>
          <a:latin typeface="Impact" pitchFamily="34" charset="0"/>
          <a:ea typeface="Arial Unicode MS" pitchFamily="34" charset="-128"/>
          <a:cs typeface="Arial Unicode MS" pitchFamily="34" charset="-128"/>
        </a:defRPr>
      </a:lvl9pPr>
    </p:titleStyle>
    <p:bodyStyle>
      <a:lvl1pPr marL="384026" indent="-384026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SzPct val="90000"/>
        <a:buFont typeface="Wingdings" pitchFamily="2" charset="2"/>
        <a:buChar char="n"/>
        <a:defRPr sz="3200">
          <a:solidFill>
            <a:srgbClr val="0000CC"/>
          </a:solidFill>
          <a:latin typeface="+mn-lt"/>
          <a:ea typeface="+mn-ea"/>
          <a:cs typeface="+mn-cs"/>
        </a:defRPr>
      </a:lvl1pPr>
      <a:lvl2pPr marL="832080" indent="-320037" algn="l" rtl="0" eaLnBrk="0" fontAlgn="base" hangingPunct="0">
        <a:spcBef>
          <a:spcPct val="20000"/>
        </a:spcBef>
        <a:spcAft>
          <a:spcPct val="0"/>
        </a:spcAft>
        <a:buClr>
          <a:srgbClr val="CCCC99"/>
        </a:buClr>
        <a:buSzPct val="7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2pPr>
      <a:lvl3pPr marL="1280113" indent="-256020" algn="l" rtl="0" eaLnBrk="0" fontAlgn="base" hangingPunct="0">
        <a:spcBef>
          <a:spcPct val="20000"/>
        </a:spcBef>
        <a:spcAft>
          <a:spcPct val="0"/>
        </a:spcAft>
        <a:buClr>
          <a:srgbClr val="B2B2B2"/>
        </a:buClr>
        <a:buSzPct val="55000"/>
        <a:buFont typeface="Wingdings" pitchFamily="2" charset="2"/>
        <a:buChar char="n"/>
        <a:defRPr sz="2600">
          <a:solidFill>
            <a:schemeClr val="tx1"/>
          </a:solidFill>
          <a:latin typeface="+mn-lt"/>
          <a:ea typeface="+mn-ea"/>
          <a:cs typeface="+mn-cs"/>
        </a:defRPr>
      </a:lvl3pPr>
      <a:lvl4pPr marL="1792164" indent="-256020" algn="l" rtl="0" eaLnBrk="0" fontAlgn="base" hangingPunct="0">
        <a:spcBef>
          <a:spcPct val="20000"/>
        </a:spcBef>
        <a:spcAft>
          <a:spcPct val="0"/>
        </a:spcAft>
        <a:buClr>
          <a:srgbClr val="CCCC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  <a:ea typeface="+mn-ea"/>
          <a:cs typeface="+mn-cs"/>
        </a:defRPr>
      </a:lvl4pPr>
      <a:lvl5pPr marL="2304195" indent="-256020" algn="l" rtl="0" eaLnBrk="0" fontAlgn="base" hangingPunct="0">
        <a:spcBef>
          <a:spcPct val="20000"/>
        </a:spcBef>
        <a:spcAft>
          <a:spcPct val="0"/>
        </a:spcAft>
        <a:buClr>
          <a:srgbClr val="CCCC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  <a:ea typeface="+mn-ea"/>
          <a:cs typeface="+mn-cs"/>
        </a:defRPr>
      </a:lvl5pPr>
      <a:lvl6pPr marL="2816240" indent="-256020" algn="l" rtl="0" eaLnBrk="0" fontAlgn="base" hangingPunct="0">
        <a:spcBef>
          <a:spcPct val="20000"/>
        </a:spcBef>
        <a:spcAft>
          <a:spcPct val="0"/>
        </a:spcAft>
        <a:buClr>
          <a:srgbClr val="CCCC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  <a:ea typeface="+mn-ea"/>
          <a:cs typeface="+mn-cs"/>
        </a:defRPr>
      </a:lvl6pPr>
      <a:lvl7pPr marL="3328285" indent="-256020" algn="l" rtl="0" eaLnBrk="0" fontAlgn="base" hangingPunct="0">
        <a:spcBef>
          <a:spcPct val="20000"/>
        </a:spcBef>
        <a:spcAft>
          <a:spcPct val="0"/>
        </a:spcAft>
        <a:buClr>
          <a:srgbClr val="CCCC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  <a:ea typeface="+mn-ea"/>
          <a:cs typeface="+mn-cs"/>
        </a:defRPr>
      </a:lvl7pPr>
      <a:lvl8pPr marL="3840325" indent="-256020" algn="l" rtl="0" eaLnBrk="0" fontAlgn="base" hangingPunct="0">
        <a:spcBef>
          <a:spcPct val="20000"/>
        </a:spcBef>
        <a:spcAft>
          <a:spcPct val="0"/>
        </a:spcAft>
        <a:buClr>
          <a:srgbClr val="CCCC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  <a:ea typeface="+mn-ea"/>
          <a:cs typeface="+mn-cs"/>
        </a:defRPr>
      </a:lvl8pPr>
      <a:lvl9pPr marL="4352372" indent="-256020" algn="l" rtl="0" eaLnBrk="0" fontAlgn="base" hangingPunct="0">
        <a:spcBef>
          <a:spcPct val="20000"/>
        </a:spcBef>
        <a:spcAft>
          <a:spcPct val="0"/>
        </a:spcAft>
        <a:buClr>
          <a:srgbClr val="CCCC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2408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2050" algn="l" defTabSz="102408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24085" algn="l" defTabSz="102408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36126" algn="l" defTabSz="102408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48179" algn="l" defTabSz="102408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560220" algn="l" defTabSz="102408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072263" algn="l" defTabSz="102408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84312" algn="l" defTabSz="102408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96352" algn="l" defTabSz="102408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4988" y="303213"/>
            <a:ext cx="9623425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569" tIns="49785" rIns="99569" bIns="4978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4988" y="1763713"/>
            <a:ext cx="9623425" cy="499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4988" y="6884988"/>
            <a:ext cx="2495550" cy="5254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>
              <a:defRPr sz="150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2838" y="6884988"/>
            <a:ext cx="3387725" cy="5254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algn="ctr">
              <a:defRPr sz="150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62863" y="6884988"/>
            <a:ext cx="2495550" cy="5254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algn="r">
              <a:defRPr sz="1500"/>
            </a:lvl1pPr>
          </a:lstStyle>
          <a:p>
            <a:pPr>
              <a:defRPr/>
            </a:pPr>
            <a:fld id="{FF670D34-A4F4-4A86-90DC-50BED0F6E76B}" type="slidenum">
              <a:rPr lang="ru-RU">
                <a:solidFill>
                  <a:srgbClr val="000000"/>
                </a:solidFill>
                <a:latin typeface="Arial" charset="0"/>
                <a:cs typeface="Arial" charset="0"/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9165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72" r:id="rId1"/>
    <p:sldLayoutId id="2147484273" r:id="rId2"/>
    <p:sldLayoutId id="2147484274" r:id="rId3"/>
    <p:sldLayoutId id="2147484275" r:id="rId4"/>
    <p:sldLayoutId id="2147484276" r:id="rId5"/>
    <p:sldLayoutId id="2147484277" r:id="rId6"/>
    <p:sldLayoutId id="2147484278" r:id="rId7"/>
    <p:sldLayoutId id="2147484279" r:id="rId8"/>
    <p:sldLayoutId id="2147484280" r:id="rId9"/>
    <p:sldLayoutId id="2147484281" r:id="rId10"/>
    <p:sldLayoutId id="2147484282" r:id="rId11"/>
    <p:sldLayoutId id="2147484283" r:id="rId12"/>
    <p:sldLayoutId id="2147484284" r:id="rId13"/>
  </p:sldLayoutIdLst>
  <p:txStyles>
    <p:titleStyle>
      <a:lvl1pPr algn="ctr" defTabSz="995363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95363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  <a:cs typeface="Arial" charset="0"/>
        </a:defRPr>
      </a:lvl2pPr>
      <a:lvl3pPr algn="ctr" defTabSz="995363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  <a:cs typeface="Arial" charset="0"/>
        </a:defRPr>
      </a:lvl3pPr>
      <a:lvl4pPr algn="ctr" defTabSz="995363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  <a:cs typeface="Arial" charset="0"/>
        </a:defRPr>
      </a:lvl4pPr>
      <a:lvl5pPr algn="ctr" defTabSz="995363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  <a:cs typeface="Arial" charset="0"/>
        </a:defRPr>
      </a:lvl5pPr>
      <a:lvl6pPr marL="457200" algn="ctr" defTabSz="995363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  <a:cs typeface="Arial" charset="0"/>
        </a:defRPr>
      </a:lvl6pPr>
      <a:lvl7pPr marL="914400" algn="ctr" defTabSz="995363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  <a:cs typeface="Arial" charset="0"/>
        </a:defRPr>
      </a:lvl7pPr>
      <a:lvl8pPr marL="1371600" algn="ctr" defTabSz="995363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  <a:cs typeface="Arial" charset="0"/>
        </a:defRPr>
      </a:lvl8pPr>
      <a:lvl9pPr marL="1828800" algn="ctr" defTabSz="995363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73063" indent="-373063" algn="l" defTabSz="995363" rtl="0" eaLnBrk="0" fontAlgn="base" hangingPunct="0">
        <a:spcBef>
          <a:spcPct val="20000"/>
        </a:spcBef>
        <a:spcAft>
          <a:spcPct val="0"/>
        </a:spcAft>
        <a:buChar char="•"/>
        <a:defRPr sz="3500">
          <a:solidFill>
            <a:schemeClr val="tx1"/>
          </a:solidFill>
          <a:latin typeface="+mn-lt"/>
          <a:ea typeface="+mn-ea"/>
          <a:cs typeface="+mn-cs"/>
        </a:defRPr>
      </a:lvl1pPr>
      <a:lvl2pPr marL="809625" indent="-311150" algn="l" defTabSz="995363" rtl="0" eaLnBrk="0" fontAlgn="base" hangingPunct="0">
        <a:spcBef>
          <a:spcPct val="20000"/>
        </a:spcBef>
        <a:spcAft>
          <a:spcPct val="0"/>
        </a:spcAft>
        <a:buChar char="–"/>
        <a:defRPr sz="3000">
          <a:solidFill>
            <a:schemeClr val="tx1"/>
          </a:solidFill>
          <a:latin typeface="+mn-lt"/>
          <a:cs typeface="+mn-cs"/>
        </a:defRPr>
      </a:lvl2pPr>
      <a:lvl3pPr marL="1244600" indent="-249238" algn="l" defTabSz="995363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cs typeface="+mn-cs"/>
        </a:defRPr>
      </a:lvl3pPr>
      <a:lvl4pPr marL="1743075" indent="-249238" algn="l" defTabSz="995363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cs typeface="+mn-cs"/>
        </a:defRPr>
      </a:lvl4pPr>
      <a:lvl5pPr marL="2239963" indent="-249238" algn="l" defTabSz="995363" rtl="0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cs typeface="+mn-cs"/>
        </a:defRPr>
      </a:lvl5pPr>
      <a:lvl6pPr marL="2697163" indent="-249238" algn="l" defTabSz="9953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cs typeface="+mn-cs"/>
        </a:defRPr>
      </a:lvl6pPr>
      <a:lvl7pPr marL="3154363" indent="-249238" algn="l" defTabSz="9953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cs typeface="+mn-cs"/>
        </a:defRPr>
      </a:lvl7pPr>
      <a:lvl8pPr marL="3611563" indent="-249238" algn="l" defTabSz="9953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cs typeface="+mn-cs"/>
        </a:defRPr>
      </a:lvl8pPr>
      <a:lvl9pPr marL="4068763" indent="-249238" algn="l" defTabSz="9953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642" y="324247"/>
            <a:ext cx="10330634" cy="1200329"/>
          </a:xfrm>
          <a:prstGeom prst="rect">
            <a:avLst/>
          </a:prstGeom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2400" b="1" dirty="0" smtClean="0"/>
              <a:t>О разработке </a:t>
            </a:r>
            <a:r>
              <a:rPr lang="ru-RU" sz="2400" b="1" dirty="0"/>
              <a:t>перспективного облика МГС как региональной </a:t>
            </a:r>
            <a:r>
              <a:rPr lang="ru-RU" sz="2400" b="1" dirty="0" smtClean="0"/>
              <a:t>организации</a:t>
            </a:r>
            <a:r>
              <a:rPr lang="ru-RU" sz="2400" b="1" dirty="0"/>
              <a:t> </a:t>
            </a:r>
            <a:endParaRPr lang="ru-RU" sz="2400" b="1" dirty="0" smtClean="0"/>
          </a:p>
          <a:p>
            <a:pPr algn="ctr" eaLnBrk="1" hangingPunct="1">
              <a:defRPr/>
            </a:pPr>
            <a:r>
              <a:rPr lang="ru-RU" sz="2400" b="1" dirty="0" smtClean="0"/>
              <a:t>«Дорожная карта»  </a:t>
            </a:r>
            <a:endParaRPr lang="ru-RU" altLang="ru-RU" sz="2200" dirty="0"/>
          </a:p>
        </p:txBody>
      </p:sp>
      <p:grpSp>
        <p:nvGrpSpPr>
          <p:cNvPr id="5124" name="Group 37"/>
          <p:cNvGrpSpPr>
            <a:grpSpLocks/>
          </p:cNvGrpSpPr>
          <p:nvPr/>
        </p:nvGrpSpPr>
        <p:grpSpPr bwMode="auto">
          <a:xfrm>
            <a:off x="279264" y="1764407"/>
            <a:ext cx="10323649" cy="5418188"/>
            <a:chOff x="156" y="1135"/>
            <a:chExt cx="5683" cy="2703"/>
          </a:xfrm>
        </p:grpSpPr>
        <p:pic>
          <p:nvPicPr>
            <p:cNvPr id="5125" name="Picture 4" descr="EASC-C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" y="2902"/>
              <a:ext cx="458" cy="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76" name="Прямая соединительная линия 75"/>
            <p:cNvCxnSpPr/>
            <p:nvPr/>
          </p:nvCxnSpPr>
          <p:spPr>
            <a:xfrm>
              <a:off x="696" y="3197"/>
              <a:ext cx="2232" cy="0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139" name="TextBox 18"/>
            <p:cNvSpPr txBox="1">
              <a:spLocks noChangeArrowheads="1"/>
            </p:cNvSpPr>
            <p:nvPr/>
          </p:nvSpPr>
          <p:spPr bwMode="auto">
            <a:xfrm>
              <a:off x="655" y="1351"/>
              <a:ext cx="126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ru-RU" sz="1400" dirty="0" smtClean="0">
                <a:solidFill>
                  <a:srgbClr val="000000"/>
                </a:solidFill>
              </a:endParaRPr>
            </a:p>
          </p:txBody>
        </p:sp>
        <p:cxnSp>
          <p:nvCxnSpPr>
            <p:cNvPr id="78" name="Прямая соединительная линия 77"/>
            <p:cNvCxnSpPr/>
            <p:nvPr/>
          </p:nvCxnSpPr>
          <p:spPr>
            <a:xfrm flipV="1">
              <a:off x="2925" y="2363"/>
              <a:ext cx="0" cy="834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0" name="Прямая соединительная линия 79"/>
            <p:cNvCxnSpPr/>
            <p:nvPr/>
          </p:nvCxnSpPr>
          <p:spPr>
            <a:xfrm flipV="1">
              <a:off x="5329" y="1529"/>
              <a:ext cx="0" cy="827"/>
            </a:xfrm>
            <a:prstGeom prst="line">
              <a:avLst/>
            </a:prstGeom>
            <a:ln w="57150">
              <a:tailEnd type="stealt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5" name="Прямая соединительная линия 84"/>
            <p:cNvCxnSpPr/>
            <p:nvPr/>
          </p:nvCxnSpPr>
          <p:spPr>
            <a:xfrm flipH="1" flipV="1">
              <a:off x="2918" y="1523"/>
              <a:ext cx="0" cy="817"/>
            </a:xfrm>
            <a:prstGeom prst="line">
              <a:avLst/>
            </a:prstGeom>
            <a:ln w="25400">
              <a:prstDash val="dash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152" name="TextBox 42"/>
            <p:cNvSpPr txBox="1">
              <a:spLocks noChangeArrowheads="1"/>
            </p:cNvSpPr>
            <p:nvPr/>
          </p:nvSpPr>
          <p:spPr bwMode="auto">
            <a:xfrm>
              <a:off x="3353" y="1135"/>
              <a:ext cx="1337" cy="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altLang="ru-RU" sz="32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2016</a:t>
              </a:r>
            </a:p>
            <a:p>
              <a:pPr eaLnBrk="1" hangingPunct="1"/>
              <a:endParaRPr lang="ru-RU" altLang="ru-RU" sz="1400" dirty="0">
                <a:solidFill>
                  <a:srgbClr val="000000"/>
                </a:solidFill>
              </a:endParaRPr>
            </a:p>
            <a:p>
              <a:pPr eaLnBrk="1" hangingPunct="1"/>
              <a:endParaRPr lang="ru-RU" altLang="ru-RU" sz="14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5153" name="Line 32"/>
            <p:cNvSpPr>
              <a:spLocks noChangeShapeType="1"/>
            </p:cNvSpPr>
            <p:nvPr/>
          </p:nvSpPr>
          <p:spPr bwMode="auto">
            <a:xfrm>
              <a:off x="567" y="3838"/>
              <a:ext cx="5080" cy="0"/>
            </a:xfrm>
            <a:prstGeom prst="line">
              <a:avLst/>
            </a:prstGeom>
            <a:noFill/>
            <a:ln w="50800">
              <a:solidFill>
                <a:srgbClr val="800000"/>
              </a:solidFill>
              <a:round/>
              <a:headEnd/>
              <a:tailEnd type="stealth" w="med" len="med"/>
            </a:ln>
            <a:effectLst>
              <a:outerShdw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2000" smtClean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5154" name="Line 33"/>
            <p:cNvSpPr>
              <a:spLocks noChangeShapeType="1"/>
            </p:cNvSpPr>
            <p:nvPr/>
          </p:nvSpPr>
          <p:spPr bwMode="auto">
            <a:xfrm>
              <a:off x="2918" y="2478"/>
              <a:ext cx="0" cy="1360"/>
            </a:xfrm>
            <a:prstGeom prst="line">
              <a:avLst/>
            </a:prstGeom>
            <a:noFill/>
            <a:ln w="25400">
              <a:solidFill>
                <a:srgbClr val="800000"/>
              </a:solidFill>
              <a:prstDash val="dashDot"/>
              <a:round/>
              <a:headEnd/>
              <a:tailEnd/>
            </a:ln>
            <a:effectLst>
              <a:outerShdw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2000" smtClean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5155" name="Text Box 34"/>
            <p:cNvSpPr txBox="1">
              <a:spLocks noChangeArrowheads="1"/>
            </p:cNvSpPr>
            <p:nvPr/>
          </p:nvSpPr>
          <p:spPr bwMode="auto">
            <a:xfrm>
              <a:off x="567" y="3521"/>
              <a:ext cx="2177" cy="192"/>
            </a:xfrm>
            <a:prstGeom prst="rect">
              <a:avLst/>
            </a:prstGeom>
            <a:noFill/>
            <a:ln>
              <a:noFill/>
            </a:ln>
            <a:effectLst>
              <a:prstShdw prst="shdw12">
                <a:schemeClr val="bg2">
                  <a:alpha val="50000"/>
                </a:schemeClr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altLang="ru-RU" sz="1400" b="1" i="1" dirty="0" smtClean="0">
                  <a:solidFill>
                    <a:srgbClr val="8A0407"/>
                  </a:solidFill>
                </a:rPr>
                <a:t>ПЕРВООЧЕРЕДНЫЕ МЕРОПРИЯТИЯ</a:t>
              </a:r>
            </a:p>
          </p:txBody>
        </p:sp>
        <p:sp>
          <p:nvSpPr>
            <p:cNvPr id="5156" name="Text Box 35"/>
            <p:cNvSpPr txBox="1">
              <a:spLocks noChangeArrowheads="1"/>
            </p:cNvSpPr>
            <p:nvPr/>
          </p:nvSpPr>
          <p:spPr bwMode="auto">
            <a:xfrm>
              <a:off x="3730" y="3521"/>
              <a:ext cx="2109" cy="192"/>
            </a:xfrm>
            <a:prstGeom prst="rect">
              <a:avLst/>
            </a:prstGeom>
            <a:noFill/>
            <a:ln>
              <a:noFill/>
            </a:ln>
            <a:effectLst>
              <a:prstShdw prst="shdw12">
                <a:schemeClr val="bg2">
                  <a:alpha val="50000"/>
                </a:schemeClr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altLang="ru-RU" sz="1400" b="1" i="1" smtClean="0">
                  <a:solidFill>
                    <a:srgbClr val="8A0407"/>
                  </a:solidFill>
                </a:rPr>
                <a:t>ПЕРСПЕКТИВНЫЕ МЕРОПРИЯТИЯ</a:t>
              </a:r>
            </a:p>
          </p:txBody>
        </p:sp>
      </p:grpSp>
      <p:sp>
        <p:nvSpPr>
          <p:cNvPr id="22" name="TextBox 41"/>
          <p:cNvSpPr txBox="1">
            <a:spLocks noChangeArrowheads="1"/>
          </p:cNvSpPr>
          <p:nvPr/>
        </p:nvSpPr>
        <p:spPr bwMode="auto">
          <a:xfrm>
            <a:off x="3240688" y="1696502"/>
            <a:ext cx="131702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2015</a:t>
            </a:r>
            <a:endParaRPr lang="ru-RU" altLang="ru-RU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Picture 4" descr="EASC-C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4313" y="5306375"/>
            <a:ext cx="826691" cy="832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9657282"/>
              </p:ext>
            </p:extLst>
          </p:nvPr>
        </p:nvGraphicFramePr>
        <p:xfrm>
          <a:off x="1260220" y="2686661"/>
          <a:ext cx="3870456" cy="275015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0920"/>
                <a:gridCol w="2684348"/>
                <a:gridCol w="905188"/>
              </a:tblGrid>
              <a:tr h="275015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Достигнутые результаты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7501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№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Мероприятия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Документы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825046">
                <a:tc>
                  <a:txBody>
                    <a:bodyPr/>
                    <a:lstStyle/>
                    <a:p>
                      <a:pPr algn="r" fontAlgn="b"/>
                      <a:r>
                        <a:rPr lang="ru-RU" sz="3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3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Совершенствование планирования работ с участием МТК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ПМГ 22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/>
                </a:tc>
              </a:tr>
              <a:tr h="825046">
                <a:tc>
                  <a:txBody>
                    <a:bodyPr/>
                    <a:lstStyle/>
                    <a:p>
                      <a:pPr algn="r" fontAlgn="b"/>
                      <a:r>
                        <a:rPr lang="ru-RU" sz="3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Повышение уровня принятого МТК решения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ГОСТ 1.2, ГОСТ 1.4., ПМГ 02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/>
                </a:tc>
              </a:tr>
              <a:tr h="550031">
                <a:tc>
                  <a:txBody>
                    <a:bodyPr/>
                    <a:lstStyle/>
                    <a:p>
                      <a:pPr algn="r" fontAlgn="b"/>
                      <a:r>
                        <a:rPr lang="ru-RU" sz="3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3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Инвентаризация и реорганизация МТК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1605321"/>
              </p:ext>
            </p:extLst>
          </p:nvPr>
        </p:nvGraphicFramePr>
        <p:xfrm>
          <a:off x="5490716" y="2700512"/>
          <a:ext cx="3888432" cy="35828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58636"/>
                <a:gridCol w="3429796"/>
              </a:tblGrid>
              <a:tr h="345504">
                <a:tc>
                  <a:txBody>
                    <a:bodyPr/>
                    <a:lstStyle/>
                    <a:p>
                      <a:pPr algn="r" fontAlgn="b"/>
                      <a:r>
                        <a:rPr lang="ru-RU" sz="2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Осуществить планирование работ 2016…2018 через МТК </a:t>
                      </a:r>
                      <a:endParaRPr lang="ru-RU" sz="1400" b="0" i="0" u="none" strike="noStrike" dirty="0">
                        <a:solidFill>
                          <a:srgbClr val="98480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/>
                </a:tc>
              </a:tr>
              <a:tr h="345504">
                <a:tc>
                  <a:txBody>
                    <a:bodyPr/>
                    <a:lstStyle/>
                    <a:p>
                      <a:pPr algn="r" fontAlgn="b"/>
                      <a:r>
                        <a:rPr lang="ru-RU" sz="2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Определить предельное число участников в МТК</a:t>
                      </a:r>
                      <a:endParaRPr lang="ru-RU" sz="1400" b="0" i="0" u="none" strike="noStrike" dirty="0">
                        <a:solidFill>
                          <a:srgbClr val="98480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/>
                </a:tc>
              </a:tr>
              <a:tr h="345504">
                <a:tc>
                  <a:txBody>
                    <a:bodyPr/>
                    <a:lstStyle/>
                    <a:p>
                      <a:pPr algn="r" fontAlgn="b"/>
                      <a:r>
                        <a:rPr lang="ru-RU" sz="2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Принять порядок обязательного голосования в МТК</a:t>
                      </a:r>
                      <a:endParaRPr lang="ru-RU" sz="1400" b="0" i="0" u="none" strike="noStrike" dirty="0">
                        <a:solidFill>
                          <a:srgbClr val="98480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/>
                </a:tc>
              </a:tr>
              <a:tr h="345504">
                <a:tc>
                  <a:txBody>
                    <a:bodyPr/>
                    <a:lstStyle/>
                    <a:p>
                      <a:pPr algn="r" fontAlgn="b"/>
                      <a:r>
                        <a:rPr lang="ru-RU" sz="2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Принять порядок переходного периода по голосованию</a:t>
                      </a:r>
                      <a:endParaRPr lang="ru-RU" sz="1400" b="0" i="0" u="none" strike="noStrike" dirty="0">
                        <a:solidFill>
                          <a:srgbClr val="98480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/>
                </a:tc>
              </a:tr>
              <a:tr h="683331">
                <a:tc>
                  <a:txBody>
                    <a:bodyPr/>
                    <a:lstStyle/>
                    <a:p>
                      <a:pPr algn="r" fontAlgn="b"/>
                      <a:r>
                        <a:rPr lang="ru-RU" sz="2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Предложить подход к обязательному рассмотрению и голосованию 5 стран по новым темам стандартов к ТР ТС</a:t>
                      </a:r>
                      <a:endParaRPr lang="ru-RU" sz="1400" b="0" i="0" u="none" strike="noStrike" dirty="0">
                        <a:solidFill>
                          <a:srgbClr val="98480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/>
                </a:tc>
              </a:tr>
              <a:tr h="514417">
                <a:tc>
                  <a:txBody>
                    <a:bodyPr/>
                    <a:lstStyle/>
                    <a:p>
                      <a:pPr algn="r" fontAlgn="b"/>
                      <a:r>
                        <a:rPr lang="ru-RU" sz="2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Предложить провести апробацию пилотного проекта голосования в АИС МГС РБ</a:t>
                      </a:r>
                      <a:endParaRPr lang="ru-RU" sz="1400" b="0" i="0" u="none" strike="noStrike" dirty="0">
                        <a:solidFill>
                          <a:srgbClr val="98480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/>
                </a:tc>
              </a:tr>
              <a:tr h="514417">
                <a:tc>
                  <a:txBody>
                    <a:bodyPr/>
                    <a:lstStyle/>
                    <a:p>
                      <a:pPr algn="r" fontAlgn="b"/>
                      <a:r>
                        <a:rPr lang="ru-RU" sz="2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Разработать на экспертном уровне новую структуру МГС, новые принципы финансирования </a:t>
                      </a:r>
                      <a:endParaRPr lang="ru-RU" sz="1400" b="0" i="0" u="none" strike="noStrike" dirty="0">
                        <a:solidFill>
                          <a:srgbClr val="98480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189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Оформление по умолчанию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Impact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prstShdw prst="shdw12">
            <a:schemeClr val="bg2">
              <a:alpha val="50000"/>
            </a:schemeClr>
          </a:prst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prstShdw prst="shdw12">
            <a:schemeClr val="bg2">
              <a:alpha val="50000"/>
            </a:schemeClr>
          </a:prst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Оформление по умолчанию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Impact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prstShdw prst="shdw12">
            <a:schemeClr val="bg2">
              <a:alpha val="50000"/>
            </a:schemeClr>
          </a:prst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prstShdw prst="shdw12">
            <a:schemeClr val="bg2">
              <a:alpha val="50000"/>
            </a:schemeClr>
          </a:prst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3932</TotalTime>
  <Words>119</Words>
  <Application>Microsoft Office PowerPoint</Application>
  <PresentationFormat>Произвольный</PresentationFormat>
  <Paragraphs>33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</vt:i4>
      </vt:variant>
    </vt:vector>
  </HeadingPairs>
  <TitlesOfParts>
    <vt:vector size="4" baseType="lpstr">
      <vt:lpstr>1_Оформление по умолчанию</vt:lpstr>
      <vt:lpstr>2_Оформление по умолчанию</vt:lpstr>
      <vt:lpstr>Оформление по умолчанию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UstinovaES</dc:creator>
  <cp:lastModifiedBy>filippov</cp:lastModifiedBy>
  <cp:revision>511</cp:revision>
  <cp:lastPrinted>2015-01-15T08:34:09Z</cp:lastPrinted>
  <dcterms:created xsi:type="dcterms:W3CDTF">2011-10-31T11:32:45Z</dcterms:created>
  <dcterms:modified xsi:type="dcterms:W3CDTF">2015-06-03T15:58:12Z</dcterms:modified>
</cp:coreProperties>
</file>